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18300" cy="985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84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72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46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802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7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0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216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438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35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6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32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83B6-98DB-474E-924C-A3AEEEC1AAD7}" type="datetimeFigureOut">
              <a:rPr lang="fr-CA" smtClean="0"/>
              <a:t>2018-04-11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7BD8-43E0-4730-A8EF-AB069FD1F1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42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61588" y="69669"/>
            <a:ext cx="8128000" cy="5418667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22" name="Flèche droite 21"/>
          <p:cNvSpPr/>
          <p:nvPr/>
        </p:nvSpPr>
        <p:spPr>
          <a:xfrm>
            <a:off x="672374" y="5639215"/>
            <a:ext cx="10847251" cy="1141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Étapes </a:t>
            </a:r>
            <a:r>
              <a:rPr lang="fr-FR" sz="32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prévues par </a:t>
            </a:r>
            <a:r>
              <a:rPr lang="fr-FR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les regroupements</a:t>
            </a:r>
            <a:endParaRPr lang="fr-CA" sz="3200" dirty="0"/>
          </a:p>
        </p:txBody>
      </p:sp>
      <p:sp>
        <p:nvSpPr>
          <p:cNvPr id="23" name="Rectangle 22"/>
          <p:cNvSpPr/>
          <p:nvPr/>
        </p:nvSpPr>
        <p:spPr>
          <a:xfrm>
            <a:off x="675521" y="1759386"/>
            <a:ext cx="3077868" cy="707886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Publication des documents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autour du 1</a:t>
            </a:r>
            <a:r>
              <a:rPr lang="fr-FR" sz="2000" b="0" i="0" u="none" strike="noStrike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mars)</a:t>
            </a:r>
            <a:endParaRPr lang="fr-FR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84941" y="2555925"/>
            <a:ext cx="2769938" cy="1015663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Rencontre MSSS / </a:t>
            </a:r>
            <a:r>
              <a:rPr lang="fr-F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regroupements </a:t>
            </a:r>
          </a:p>
          <a:p>
            <a:pPr algn="ctr"/>
            <a:r>
              <a:rPr lang="fr-F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(3 semaines plus tard)</a:t>
            </a:r>
            <a:endParaRPr lang="fr-FR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75463" y="2657006"/>
            <a:ext cx="2936468" cy="1323439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J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ournées d’auditions, pour entendre l’avis des 64 regroupements admis au 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PSOC (mai et juin)</a:t>
            </a:r>
            <a:endParaRPr lang="fr-FR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241074" y="4870675"/>
            <a:ext cx="328313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000" dirty="0"/>
              <a:t>Envoi de </a:t>
            </a:r>
            <a:r>
              <a:rPr lang="fr-CA" sz="2000" dirty="0" smtClean="0"/>
              <a:t>conseils au groupes </a:t>
            </a:r>
            <a:r>
              <a:rPr lang="fr-CA" sz="2000" dirty="0"/>
              <a:t>par les regroupements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144891" y="3698919"/>
            <a:ext cx="2554737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000" dirty="0"/>
              <a:t>Assemblée des groupes (Information/ discussion) 12 avril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505098" y="219476"/>
            <a:ext cx="11286308" cy="1800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mars </a:t>
            </a: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2018         </a:t>
            </a:r>
            <a:r>
              <a:rPr lang="fr-FR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Consultation</a:t>
            </a:r>
            <a:r>
              <a:rPr lang="fr-FR" sz="3200" b="1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prévue par </a:t>
            </a:r>
            <a:r>
              <a:rPr lang="fr-FR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le MSSS (4 mois) </a:t>
            </a: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fr-FR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juin 2018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Échéancier transmis aux regroupements le 18 janvier 2018</a:t>
            </a:r>
            <a:endParaRPr lang="fr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9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897570" y="3737445"/>
            <a:ext cx="3586064" cy="92333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épôt des orientations ministérielles aux instances du MSSS pour </a:t>
            </a: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approbation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(5 mois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endParaRPr lang="fr-FR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830944" y="502265"/>
            <a:ext cx="10821125" cy="1184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Juillet 2018                      </a:t>
            </a:r>
            <a:r>
              <a:rPr lang="fr-FR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Travaux du MSSS – 8 mois               </a:t>
            </a:r>
            <a:r>
              <a:rPr lang="fr-FR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mars 2019</a:t>
            </a:r>
            <a:endParaRPr lang="fr-CA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3996" y="1631889"/>
            <a:ext cx="2846769" cy="101566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roduction d’un rapport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 consultation par le MSSS (3 mois)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2502" y="2684667"/>
            <a:ext cx="3220926" cy="101566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résentation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du </a:t>
            </a:r>
            <a:r>
              <a:rPr lang="fr-F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PSOC 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révisé </a:t>
            </a:r>
            <a:r>
              <a:rPr lang="fr-F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à la CTROC et à la TRPOCB </a:t>
            </a:r>
            <a:r>
              <a:rPr 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fr-FR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our un dernier avis.    </a:t>
            </a:r>
            <a:endParaRPr lang="fr-CA" sz="20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048206" y="4660775"/>
            <a:ext cx="2751908" cy="46166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Application en 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A97F097-BB69-436B-9BC4-819E576C567D}"/>
              </a:ext>
            </a:extLst>
          </p:cNvPr>
          <p:cNvSpPr/>
          <p:nvPr/>
        </p:nvSpPr>
        <p:spPr>
          <a:xfrm>
            <a:off x="3567559" y="5241262"/>
            <a:ext cx="3025869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</a:rPr>
              <a:t>NÉGOCIATIONS?</a:t>
            </a:r>
            <a:endParaRPr lang="fr-CA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1171426" y="3917823"/>
            <a:ext cx="2188816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Les regroupements demandent d’avoir accès au rapport de consultation</a:t>
            </a:r>
            <a:endParaRPr lang="fr-CA" sz="2000" dirty="0"/>
          </a:p>
        </p:txBody>
      </p:sp>
      <p:sp>
        <p:nvSpPr>
          <p:cNvPr id="8" name="Flèche vers le bas 7"/>
          <p:cNvSpPr/>
          <p:nvPr/>
        </p:nvSpPr>
        <p:spPr>
          <a:xfrm>
            <a:off x="2239011" y="2704781"/>
            <a:ext cx="236737" cy="115581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vers le bas 9"/>
          <p:cNvSpPr/>
          <p:nvPr/>
        </p:nvSpPr>
        <p:spPr>
          <a:xfrm>
            <a:off x="4746228" y="3917823"/>
            <a:ext cx="236737" cy="115581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/>
          <p:cNvSpPr txBox="1"/>
          <p:nvPr/>
        </p:nvSpPr>
        <p:spPr>
          <a:xfrm>
            <a:off x="8982891" y="5342061"/>
            <a:ext cx="2882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Le MSSS étant en retard sur son échéancier, une application en 2020 est-elle plus réaliste?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28867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6798</TotalTime>
  <Words>163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• Après le 30 juin • Autour du 30 septembre : présentation du document révisé à la CTROC et à la TRPOCB. Les interlocuteurs privilégiés auront la possibilité d’émettre un dernier avis. • Automne 2018 : dépôt des orientations ministérielles aux instances du MSSS pour approbation en vue d’une application en 2019.</dc:title>
  <dc:creator>Marie-Andrée Painchaud</dc:creator>
  <cp:lastModifiedBy>Marie-Andrée Painchaud</cp:lastModifiedBy>
  <cp:revision>27</cp:revision>
  <cp:lastPrinted>2018-04-11T20:09:26Z</cp:lastPrinted>
  <dcterms:created xsi:type="dcterms:W3CDTF">2018-04-06T20:56:59Z</dcterms:created>
  <dcterms:modified xsi:type="dcterms:W3CDTF">2018-04-16T13:05:37Z</dcterms:modified>
</cp:coreProperties>
</file>